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3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9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9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9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381D9"/>
            </a:gs>
            <a:gs pos="66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Set 3 Pronunciation Guide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50" y="2348706"/>
            <a:ext cx="4762500" cy="330517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85"/>
    </mc:Choice>
    <mc:Fallback>
      <p:transition spd="slow" advTm="13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381" y="920859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ur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858" y="5902037"/>
            <a:ext cx="585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</a:t>
            </a:r>
            <a:r>
              <a:rPr lang="en-GB" sz="4800" dirty="0" smtClean="0">
                <a:latin typeface="Comic Sans MS" panose="030F0702030302020204" pitchFamily="66" charset="0"/>
              </a:rPr>
              <a:t>urse with a purse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4"/>
    </mc:Choice>
    <mc:Fallback>
      <p:transition spd="slow" advTm="5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673" y="64375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er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577" y="5902037"/>
            <a:ext cx="466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b</a:t>
            </a:r>
            <a:r>
              <a:rPr lang="en-GB" sz="4800" dirty="0" smtClean="0">
                <a:latin typeface="Comic Sans MS" panose="030F0702030302020204" pitchFamily="66" charset="0"/>
              </a:rPr>
              <a:t>etter letter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8"/>
    </mc:Choice>
    <mc:Fallback>
      <p:transition spd="slow" advTm="5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226" y="661509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ow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0655" y="5902037"/>
            <a:ext cx="336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b</a:t>
            </a:r>
            <a:r>
              <a:rPr lang="en-GB" sz="4800" dirty="0" smtClean="0">
                <a:latin typeface="Comic Sans MS" panose="030F0702030302020204" pitchFamily="66" charset="0"/>
              </a:rPr>
              <a:t>rown cow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4"/>
    </mc:Choice>
    <mc:Fallback>
      <p:transition spd="slow" advTm="4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224" y="805494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ai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2686" y="5902037"/>
            <a:ext cx="527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latin typeface="Comic Sans MS" panose="030F0702030302020204" pitchFamily="66" charset="0"/>
              </a:rPr>
              <a:t>nail in the rain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9"/>
    </mc:Choice>
    <mc:Fallback>
      <p:transition spd="slow" advTm="5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272" y="532936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oa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6166" y="5819844"/>
            <a:ext cx="432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g</a:t>
            </a:r>
            <a:r>
              <a:rPr lang="en-GB" sz="4800" dirty="0" smtClean="0">
                <a:latin typeface="Comic Sans MS" panose="030F0702030302020204" pitchFamily="66" charset="0"/>
              </a:rPr>
              <a:t>oat in a boat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7"/>
    </mc:Choice>
    <mc:Fallback>
      <p:transition spd="slow" advTm="4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639" y="603974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ew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299" y="5891763"/>
            <a:ext cx="428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c</a:t>
            </a:r>
            <a:r>
              <a:rPr lang="en-GB" sz="4800" dirty="0" smtClean="0">
                <a:latin typeface="Comic Sans MS" panose="030F0702030302020204" pitchFamily="66" charset="0"/>
              </a:rPr>
              <a:t>hew the stew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7"/>
    </mc:Choice>
    <mc:Fallback>
      <p:transition spd="slow" advTm="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527" y="719779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ire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0655" y="5902037"/>
            <a:ext cx="336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fire, fire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8"/>
    </mc:Choice>
    <mc:Fallback>
      <p:transition spd="slow" advTm="4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471" y="730787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ear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5891763"/>
            <a:ext cx="6468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h</a:t>
            </a:r>
            <a:r>
              <a:rPr lang="en-GB" sz="4800" dirty="0" smtClean="0">
                <a:latin typeface="Comic Sans MS" panose="030F0702030302020204" pitchFamily="66" charset="0"/>
              </a:rPr>
              <a:t>ear with your ear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3"/>
    </mc:Choice>
    <mc:Fallback>
      <p:transition spd="slow" advTm="5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673" y="676627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ure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7714" y="5902037"/>
            <a:ext cx="422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latin typeface="Comic Sans MS" panose="030F0702030302020204" pitchFamily="66" charset="0"/>
              </a:rPr>
              <a:t>ure it’s pure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4"/>
    </mc:Choice>
    <mc:Fallback>
      <p:transition spd="slow" advTm="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432" y="824722"/>
            <a:ext cx="1042142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tion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5349" y="5855362"/>
            <a:ext cx="9325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p</a:t>
            </a:r>
            <a:r>
              <a:rPr lang="en-GB" sz="4400" dirty="0" smtClean="0">
                <a:latin typeface="Comic Sans MS" panose="030F0702030302020204" pitchFamily="66" charset="0"/>
              </a:rPr>
              <a:t>ay attention, it’s a celebration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3"/>
    </mc:Choice>
    <mc:Fallback>
      <p:transition spd="slow" advTm="6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036" y="496389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ea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0655" y="5902037"/>
            <a:ext cx="336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c</a:t>
            </a:r>
            <a:r>
              <a:rPr lang="en-GB" sz="4800" dirty="0" smtClean="0">
                <a:latin typeface="Comic Sans MS" panose="030F0702030302020204" pitchFamily="66" charset="0"/>
              </a:rPr>
              <a:t>up of tea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3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7"/>
    </mc:Choice>
    <mc:Fallback>
      <p:transition spd="slow" advTm="5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20557" y="245660"/>
            <a:ext cx="9144000" cy="3861434"/>
          </a:xfrm>
        </p:spPr>
        <p:txBody>
          <a:bodyPr>
            <a:noAutofit/>
          </a:bodyPr>
          <a:lstStyle/>
          <a:p>
            <a:r>
              <a:rPr lang="en-GB" sz="24300" dirty="0" err="1" smtClean="0">
                <a:latin typeface="Comic Sans MS" panose="030F0702030302020204" pitchFamily="66" charset="0"/>
              </a:rPr>
              <a:t>tious</a:t>
            </a:r>
            <a:endParaRPr lang="en-GB" sz="24300" dirty="0"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67865" y="3138985"/>
            <a:ext cx="9144000" cy="363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300" dirty="0" err="1" smtClean="0">
                <a:latin typeface="Comic Sans MS" panose="030F0702030302020204" pitchFamily="66" charset="0"/>
              </a:rPr>
              <a:t>cious</a:t>
            </a:r>
            <a:endParaRPr lang="en-GB" sz="243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589" y="6070489"/>
            <a:ext cx="833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</a:t>
            </a:r>
            <a:r>
              <a:rPr lang="en-GB" sz="4000" dirty="0" smtClean="0">
                <a:latin typeface="Comic Sans MS" panose="030F0702030302020204" pitchFamily="66" charset="0"/>
              </a:rPr>
              <a:t>crumptious and delicious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3"/>
    </mc:Choice>
    <mc:Fallback>
      <p:transition spd="slow" advTm="6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63" y="812405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oi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2949" y="5791200"/>
            <a:ext cx="468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latin typeface="Comic Sans MS" panose="030F0702030302020204" pitchFamily="66" charset="0"/>
              </a:rPr>
              <a:t>poil the boy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2"/>
    </mc:Choice>
    <mc:Fallback>
      <p:transition spd="slow" advTm="4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239" y="509452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a</a:t>
            </a:r>
            <a:r>
              <a:rPr lang="en-GB" sz="35000" dirty="0" smtClean="0">
                <a:latin typeface="Comic Sans MS" panose="030F0702030302020204" pitchFamily="66" charset="0"/>
              </a:rPr>
              <a:t>-e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8971" y="5902037"/>
            <a:ext cx="396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m</a:t>
            </a:r>
            <a:r>
              <a:rPr lang="en-GB" sz="4800" dirty="0" smtClean="0">
                <a:latin typeface="Comic Sans MS" panose="030F0702030302020204" pitchFamily="66" charset="0"/>
              </a:rPr>
              <a:t>ake a cake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9"/>
    </mc:Choice>
    <mc:Fallback>
      <p:transition spd="slow" advTm="4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434" y="509452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i-e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0655" y="5902037"/>
            <a:ext cx="336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</a:t>
            </a:r>
            <a:r>
              <a:rPr lang="en-GB" sz="4800" dirty="0" smtClean="0">
                <a:latin typeface="Comic Sans MS" panose="030F0702030302020204" pitchFamily="66" charset="0"/>
              </a:rPr>
              <a:t>ice smile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1"/>
    </mc:Choice>
    <mc:Fallback>
      <p:transition spd="slow" advTm="4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673" y="547058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o</a:t>
            </a:r>
            <a:r>
              <a:rPr lang="en-GB" sz="35000" dirty="0" smtClean="0">
                <a:latin typeface="Comic Sans MS" panose="030F0702030302020204" pitchFamily="66" charset="0"/>
              </a:rPr>
              <a:t>-e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1236" y="5902037"/>
            <a:ext cx="405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phone home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6"/>
    </mc:Choice>
    <mc:Fallback>
      <p:transition spd="slow" advTm="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365" y="627018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u</a:t>
            </a:r>
            <a:r>
              <a:rPr lang="en-GB" sz="35000" dirty="0" smtClean="0">
                <a:latin typeface="Comic Sans MS" panose="030F0702030302020204" pitchFamily="66" charset="0"/>
              </a:rPr>
              <a:t>-e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0655" y="5902037"/>
            <a:ext cx="336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h</a:t>
            </a:r>
            <a:r>
              <a:rPr lang="en-GB" sz="4800" dirty="0" smtClean="0">
                <a:latin typeface="Comic Sans MS" panose="030F0702030302020204" pitchFamily="66" charset="0"/>
              </a:rPr>
              <a:t>uge brute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1"/>
    </mc:Choice>
    <mc:Fallback>
      <p:transition spd="slow" advTm="4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043" y="674718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aw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6858" y="5902037"/>
            <a:ext cx="393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y</a:t>
            </a:r>
            <a:r>
              <a:rPr lang="en-GB" sz="4800" dirty="0" smtClean="0">
                <a:latin typeface="Comic Sans MS" panose="030F0702030302020204" pitchFamily="66" charset="0"/>
              </a:rPr>
              <a:t>awn at dawn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3"/>
    </mc:Choice>
    <mc:Fallback>
      <p:transition spd="slow" advTm="5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750" y="606323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are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2949" y="5902037"/>
            <a:ext cx="479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c</a:t>
            </a:r>
            <a:r>
              <a:rPr lang="en-GB" sz="4800" dirty="0" smtClean="0">
                <a:latin typeface="Comic Sans MS" panose="030F0702030302020204" pitchFamily="66" charset="0"/>
              </a:rPr>
              <a:t>are and share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7"/>
    </mc:Choice>
    <mc:Fallback>
      <p:transition spd="slow" advTm="5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83</Words>
  <Application>Microsoft Office PowerPoint</Application>
  <PresentationFormat>Widescreen</PresentationFormat>
  <Paragraphs>40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Set 3 Pronunciation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Hopkinson</dc:creator>
  <cp:lastModifiedBy>Natalie Stratton</cp:lastModifiedBy>
  <cp:revision>10</cp:revision>
  <dcterms:created xsi:type="dcterms:W3CDTF">2021-01-25T10:07:59Z</dcterms:created>
  <dcterms:modified xsi:type="dcterms:W3CDTF">2021-01-29T11:54:28Z</dcterms:modified>
</cp:coreProperties>
</file>