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9456"/>
    <a:srgbClr val="00CC99"/>
    <a:srgbClr val="66FFCC"/>
    <a:srgbClr val="00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3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F8B83-4F62-4E54-9E29-8026FCA10C14}" type="datetimeFigureOut">
              <a:rPr lang="en-GB" smtClean="0"/>
              <a:t>29/01/2021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26010-2239-4F98-9786-4C06DC0D59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78366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F8B83-4F62-4E54-9E29-8026FCA10C14}" type="datetimeFigureOut">
              <a:rPr lang="en-GB" smtClean="0"/>
              <a:t>29/01/2021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26010-2239-4F98-9786-4C06DC0D59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45999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F8B83-4F62-4E54-9E29-8026FCA10C14}" type="datetimeFigureOut">
              <a:rPr lang="en-GB" smtClean="0"/>
              <a:t>29/01/2021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26010-2239-4F98-9786-4C06DC0D59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10937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F8B83-4F62-4E54-9E29-8026FCA10C14}" type="datetimeFigureOut">
              <a:rPr lang="en-GB" smtClean="0"/>
              <a:t>29/01/2021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26010-2239-4F98-9786-4C06DC0D59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73119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F8B83-4F62-4E54-9E29-8026FCA10C14}" type="datetimeFigureOut">
              <a:rPr lang="en-GB" smtClean="0"/>
              <a:t>29/01/2021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26010-2239-4F98-9786-4C06DC0D59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38940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F8B83-4F62-4E54-9E29-8026FCA10C14}" type="datetimeFigureOut">
              <a:rPr lang="en-GB" smtClean="0"/>
              <a:t>29/01/2021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26010-2239-4F98-9786-4C06DC0D59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9678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F8B83-4F62-4E54-9E29-8026FCA10C14}" type="datetimeFigureOut">
              <a:rPr lang="en-GB" smtClean="0"/>
              <a:t>29/01/2021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26010-2239-4F98-9786-4C06DC0D59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60234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F8B83-4F62-4E54-9E29-8026FCA10C14}" type="datetimeFigureOut">
              <a:rPr lang="en-GB" smtClean="0"/>
              <a:t>29/01/2021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26010-2239-4F98-9786-4C06DC0D59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0910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F8B83-4F62-4E54-9E29-8026FCA10C14}" type="datetimeFigureOut">
              <a:rPr lang="en-GB" smtClean="0"/>
              <a:t>29/01/2021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26010-2239-4F98-9786-4C06DC0D59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73677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F8B83-4F62-4E54-9E29-8026FCA10C14}" type="datetimeFigureOut">
              <a:rPr lang="en-GB" smtClean="0"/>
              <a:t>29/01/2021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26010-2239-4F98-9786-4C06DC0D59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75949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F8B83-4F62-4E54-9E29-8026FCA10C14}" type="datetimeFigureOut">
              <a:rPr lang="en-GB" smtClean="0"/>
              <a:t>29/01/2021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26010-2239-4F98-9786-4C06DC0D59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99040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5000">
              <a:srgbClr val="F09456"/>
            </a:gs>
            <a:gs pos="60000">
              <a:schemeClr val="accent4">
                <a:lumMod val="40000"/>
                <a:lumOff val="60000"/>
              </a:schemeClr>
            </a:gs>
            <a:gs pos="100000">
              <a:srgbClr val="F09456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7F8B83-4F62-4E54-9E29-8026FCA10C14}" type="datetimeFigureOut">
              <a:rPr lang="en-GB" smtClean="0"/>
              <a:t>29/01/2021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026010-2239-4F98-9786-4C06DC0D59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1320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8051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4800" u="sng" dirty="0" smtClean="0">
                <a:latin typeface="Comic Sans MS" panose="030F0702030302020204" pitchFamily="66" charset="0"/>
              </a:rPr>
              <a:t>Set 2 Pronunciation Guide</a:t>
            </a:r>
            <a:endParaRPr lang="en-GB" sz="4800" u="sng" dirty="0">
              <a:latin typeface="Comic Sans MS" panose="030F0702030302020204" pitchFamily="66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3714750" y="2348706"/>
            <a:ext cx="4762500" cy="3305175"/>
          </a:xfrm>
          <a:prstGeom prst="rect">
            <a:avLst/>
          </a:prstGeom>
          <a:solidFill>
            <a:srgbClr val="92D050"/>
          </a:solidFill>
        </p:spPr>
      </p:pic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6407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360"/>
    </mc:Choice>
    <mc:Fallback>
      <p:transition spd="slow" advTm="2036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94690" y="399274"/>
            <a:ext cx="9144000" cy="4395651"/>
          </a:xfrm>
        </p:spPr>
        <p:txBody>
          <a:bodyPr>
            <a:noAutofit/>
          </a:bodyPr>
          <a:lstStyle/>
          <a:p>
            <a:r>
              <a:rPr lang="en-GB" sz="35000" dirty="0" smtClean="0">
                <a:latin typeface="Comic Sans MS" panose="030F0702030302020204" pitchFamily="66" charset="0"/>
              </a:rPr>
              <a:t>ay</a:t>
            </a:r>
            <a:endParaRPr lang="en-GB" sz="35000" dirty="0">
              <a:latin typeface="Comic Sans MS" panose="030F0702030302020204" pitchFamily="66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682181" y="5588000"/>
            <a:ext cx="37130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>
                <a:latin typeface="Comic Sans MS" panose="030F0702030302020204" pitchFamily="66" charset="0"/>
              </a:rPr>
              <a:t>m</a:t>
            </a:r>
            <a:r>
              <a:rPr lang="en-GB" sz="4800" dirty="0" smtClean="0">
                <a:latin typeface="Comic Sans MS" panose="030F0702030302020204" pitchFamily="66" charset="0"/>
              </a:rPr>
              <a:t>ay I play</a:t>
            </a:r>
            <a:endParaRPr lang="en-GB" sz="4800" dirty="0">
              <a:latin typeface="Comic Sans MS" panose="030F0702030302020204" pitchFamily="66" charset="0"/>
            </a:endParaRPr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8301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743"/>
    </mc:Choice>
    <mc:Fallback>
      <p:transition spd="slow" advTm="574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4986" y="274320"/>
            <a:ext cx="9144000" cy="4395651"/>
          </a:xfrm>
        </p:spPr>
        <p:txBody>
          <a:bodyPr>
            <a:noAutofit/>
          </a:bodyPr>
          <a:lstStyle/>
          <a:p>
            <a:r>
              <a:rPr lang="en-GB" sz="35000" dirty="0" err="1" smtClean="0">
                <a:latin typeface="Comic Sans MS" panose="030F0702030302020204" pitchFamily="66" charset="0"/>
              </a:rPr>
              <a:t>ee</a:t>
            </a:r>
            <a:endParaRPr lang="en-GB" sz="35000" dirty="0">
              <a:latin typeface="Comic Sans MS" panose="030F0702030302020204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688184" y="5791200"/>
            <a:ext cx="54299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>
                <a:latin typeface="Comic Sans MS" panose="030F0702030302020204" pitchFamily="66" charset="0"/>
              </a:rPr>
              <a:t>w</a:t>
            </a:r>
            <a:r>
              <a:rPr lang="en-GB" sz="4800" dirty="0" smtClean="0">
                <a:latin typeface="Comic Sans MS" panose="030F0702030302020204" pitchFamily="66" charset="0"/>
              </a:rPr>
              <a:t>hat can you see</a:t>
            </a:r>
            <a:endParaRPr lang="en-GB" sz="4800" dirty="0">
              <a:latin typeface="Comic Sans MS" panose="030F0702030302020204" pitchFamily="66" charset="0"/>
            </a:endParaRPr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923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064"/>
    </mc:Choice>
    <mc:Fallback>
      <p:transition spd="slow" advTm="606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51741" y="487410"/>
            <a:ext cx="9144000" cy="4395651"/>
          </a:xfrm>
        </p:spPr>
        <p:txBody>
          <a:bodyPr>
            <a:noAutofit/>
          </a:bodyPr>
          <a:lstStyle/>
          <a:p>
            <a:r>
              <a:rPr lang="en-GB" sz="35000" dirty="0" err="1" smtClean="0">
                <a:latin typeface="Comic Sans MS" panose="030F0702030302020204" pitchFamily="66" charset="0"/>
              </a:rPr>
              <a:t>igh</a:t>
            </a:r>
            <a:endParaRPr lang="en-GB" sz="35000" dirty="0">
              <a:latin typeface="Comic Sans MS" panose="030F0702030302020204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166555" y="5732379"/>
            <a:ext cx="27718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>
                <a:latin typeface="Comic Sans MS" panose="030F0702030302020204" pitchFamily="66" charset="0"/>
              </a:rPr>
              <a:t>f</a:t>
            </a:r>
            <a:r>
              <a:rPr lang="en-GB" sz="4800" dirty="0" smtClean="0">
                <a:latin typeface="Comic Sans MS" panose="030F0702030302020204" pitchFamily="66" charset="0"/>
              </a:rPr>
              <a:t>ly high</a:t>
            </a:r>
            <a:endParaRPr lang="en-GB" sz="4800" dirty="0">
              <a:latin typeface="Comic Sans MS" panose="030F0702030302020204" pitchFamily="66" charset="0"/>
            </a:endParaRPr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90897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631"/>
    </mc:Choice>
    <mc:Fallback>
      <p:transition spd="slow" advTm="563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72126" y="121004"/>
            <a:ext cx="9144000" cy="4395651"/>
          </a:xfrm>
        </p:spPr>
        <p:txBody>
          <a:bodyPr>
            <a:noAutofit/>
          </a:bodyPr>
          <a:lstStyle/>
          <a:p>
            <a:r>
              <a:rPr lang="en-GB" sz="35000" dirty="0" smtClean="0">
                <a:latin typeface="Comic Sans MS" panose="030F0702030302020204" pitchFamily="66" charset="0"/>
              </a:rPr>
              <a:t>ow</a:t>
            </a:r>
            <a:endParaRPr lang="en-GB" sz="35000" dirty="0">
              <a:latin typeface="Comic Sans MS" panose="030F0702030302020204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78520" y="5710377"/>
            <a:ext cx="44158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>
                <a:latin typeface="Comic Sans MS" panose="030F0702030302020204" pitchFamily="66" charset="0"/>
              </a:rPr>
              <a:t>b</a:t>
            </a:r>
            <a:r>
              <a:rPr lang="en-GB" sz="4800" dirty="0" smtClean="0">
                <a:latin typeface="Comic Sans MS" panose="030F0702030302020204" pitchFamily="66" charset="0"/>
              </a:rPr>
              <a:t>low the snow</a:t>
            </a:r>
            <a:endParaRPr lang="en-GB" sz="4800" dirty="0">
              <a:latin typeface="Comic Sans MS" panose="030F0702030302020204" pitchFamily="66" charset="0"/>
            </a:endParaRPr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3553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696"/>
    </mc:Choice>
    <mc:Fallback>
      <p:transition spd="slow" advTm="569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6318" y="391886"/>
            <a:ext cx="9144000" cy="4395651"/>
          </a:xfrm>
        </p:spPr>
        <p:txBody>
          <a:bodyPr>
            <a:noAutofit/>
          </a:bodyPr>
          <a:lstStyle/>
          <a:p>
            <a:r>
              <a:rPr lang="en-GB" sz="35000" dirty="0" err="1" smtClean="0">
                <a:latin typeface="Comic Sans MS" panose="030F0702030302020204" pitchFamily="66" charset="0"/>
              </a:rPr>
              <a:t>oo</a:t>
            </a:r>
            <a:endParaRPr lang="en-GB" sz="35000" dirty="0">
              <a:latin typeface="Comic Sans MS" panose="030F0702030302020204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458891" y="5751630"/>
            <a:ext cx="47331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>
                <a:latin typeface="Comic Sans MS" panose="030F0702030302020204" pitchFamily="66" charset="0"/>
              </a:rPr>
              <a:t>p</a:t>
            </a:r>
            <a:r>
              <a:rPr lang="en-GB" sz="4800" dirty="0" smtClean="0">
                <a:latin typeface="Comic Sans MS" panose="030F0702030302020204" pitchFamily="66" charset="0"/>
              </a:rPr>
              <a:t>oo at the zoo</a:t>
            </a:r>
            <a:endParaRPr lang="en-GB" sz="4800" dirty="0">
              <a:latin typeface="Comic Sans MS" panose="030F0702030302020204" pitchFamily="66" charset="0"/>
            </a:endParaRPr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5341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280"/>
    </mc:Choice>
    <mc:Fallback>
      <p:transition spd="slow" advTm="52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7212" y="421442"/>
            <a:ext cx="9144000" cy="4395651"/>
          </a:xfrm>
        </p:spPr>
        <p:txBody>
          <a:bodyPr>
            <a:noAutofit/>
          </a:bodyPr>
          <a:lstStyle/>
          <a:p>
            <a:r>
              <a:rPr lang="en-GB" sz="35000" dirty="0" err="1" smtClean="0">
                <a:latin typeface="Comic Sans MS" panose="030F0702030302020204" pitchFamily="66" charset="0"/>
              </a:rPr>
              <a:t>oo</a:t>
            </a:r>
            <a:endParaRPr lang="en-GB" sz="35000" dirty="0">
              <a:latin typeface="Comic Sans MS" panose="030F0702030302020204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915565" y="5680364"/>
            <a:ext cx="42764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>
                <a:latin typeface="Comic Sans MS" panose="030F0702030302020204" pitchFamily="66" charset="0"/>
              </a:rPr>
              <a:t>l</a:t>
            </a:r>
            <a:r>
              <a:rPr lang="en-GB" sz="4800" dirty="0" smtClean="0">
                <a:latin typeface="Comic Sans MS" panose="030F0702030302020204" pitchFamily="66" charset="0"/>
              </a:rPr>
              <a:t>ook at a book</a:t>
            </a:r>
            <a:endParaRPr lang="en-GB" sz="4800" dirty="0">
              <a:latin typeface="Comic Sans MS" panose="030F0702030302020204" pitchFamily="66" charset="0"/>
            </a:endParaRPr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0180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296"/>
    </mc:Choice>
    <mc:Fallback>
      <p:transition spd="slow" advTm="529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03928" y="298730"/>
            <a:ext cx="9144000" cy="4395651"/>
          </a:xfrm>
        </p:spPr>
        <p:txBody>
          <a:bodyPr>
            <a:noAutofit/>
          </a:bodyPr>
          <a:lstStyle/>
          <a:p>
            <a:r>
              <a:rPr lang="en-GB" sz="35000" dirty="0" err="1" smtClean="0">
                <a:latin typeface="Comic Sans MS" panose="030F0702030302020204" pitchFamily="66" charset="0"/>
              </a:rPr>
              <a:t>ar</a:t>
            </a:r>
            <a:endParaRPr lang="en-GB" sz="35000" dirty="0">
              <a:latin typeface="Comic Sans MS" panose="030F0702030302020204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863840" y="5588000"/>
            <a:ext cx="42450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>
                <a:latin typeface="Comic Sans MS" panose="030F0702030302020204" pitchFamily="66" charset="0"/>
              </a:rPr>
              <a:t>s</a:t>
            </a:r>
            <a:r>
              <a:rPr lang="en-GB" sz="4800" dirty="0" smtClean="0">
                <a:latin typeface="Comic Sans MS" panose="030F0702030302020204" pitchFamily="66" charset="0"/>
              </a:rPr>
              <a:t>tart the car</a:t>
            </a:r>
            <a:endParaRPr lang="en-GB" sz="4800" dirty="0">
              <a:latin typeface="Comic Sans MS" panose="030F0702030302020204" pitchFamily="66" charset="0"/>
            </a:endParaRPr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7188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136"/>
    </mc:Choice>
    <mc:Fallback>
      <p:transition spd="slow" advTm="513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2400" y="271022"/>
            <a:ext cx="9144000" cy="4395651"/>
          </a:xfrm>
        </p:spPr>
        <p:txBody>
          <a:bodyPr>
            <a:noAutofit/>
          </a:bodyPr>
          <a:lstStyle/>
          <a:p>
            <a:r>
              <a:rPr lang="en-GB" sz="35000" dirty="0" smtClean="0">
                <a:latin typeface="Comic Sans MS" panose="030F0702030302020204" pitchFamily="66" charset="0"/>
              </a:rPr>
              <a:t>or</a:t>
            </a:r>
            <a:endParaRPr lang="en-GB" sz="35000" dirty="0">
              <a:latin typeface="Comic Sans MS" panose="030F0702030302020204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903030" y="5588000"/>
            <a:ext cx="44921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>
                <a:latin typeface="Comic Sans MS" panose="030F0702030302020204" pitchFamily="66" charset="0"/>
              </a:rPr>
              <a:t>s</a:t>
            </a:r>
            <a:r>
              <a:rPr lang="en-GB" sz="4800" dirty="0" smtClean="0">
                <a:latin typeface="Comic Sans MS" panose="030F0702030302020204" pitchFamily="66" charset="0"/>
              </a:rPr>
              <a:t>hut the door</a:t>
            </a:r>
            <a:endParaRPr lang="en-GB" sz="4800" dirty="0">
              <a:latin typeface="Comic Sans MS" panose="030F0702030302020204" pitchFamily="66" charset="0"/>
            </a:endParaRPr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6565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872"/>
    </mc:Choice>
    <mc:Fallback>
      <p:transition spd="slow" advTm="587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78429" y="395580"/>
            <a:ext cx="9144000" cy="4395651"/>
          </a:xfrm>
        </p:spPr>
        <p:txBody>
          <a:bodyPr>
            <a:noAutofit/>
          </a:bodyPr>
          <a:lstStyle/>
          <a:p>
            <a:r>
              <a:rPr lang="en-GB" sz="35000" dirty="0" smtClean="0">
                <a:latin typeface="Comic Sans MS" panose="030F0702030302020204" pitchFamily="66" charset="0"/>
              </a:rPr>
              <a:t>air</a:t>
            </a:r>
            <a:endParaRPr lang="en-GB" sz="35000" dirty="0">
              <a:latin typeface="Comic Sans MS" panose="030F0702030302020204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328263" y="5551055"/>
            <a:ext cx="46882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>
                <a:latin typeface="Comic Sans MS" panose="030F0702030302020204" pitchFamily="66" charset="0"/>
              </a:rPr>
              <a:t>t</a:t>
            </a:r>
            <a:r>
              <a:rPr lang="en-GB" sz="4800" dirty="0" smtClean="0">
                <a:latin typeface="Comic Sans MS" panose="030F0702030302020204" pitchFamily="66" charset="0"/>
              </a:rPr>
              <a:t>hat’s not fair</a:t>
            </a:r>
            <a:endParaRPr lang="en-GB" sz="4800" dirty="0">
              <a:latin typeface="Comic Sans MS" panose="030F0702030302020204" pitchFamily="66" charset="0"/>
            </a:endParaRPr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4277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280"/>
    </mc:Choice>
    <mc:Fallback>
      <p:transition spd="slow" advTm="52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0873" y="580967"/>
            <a:ext cx="9144000" cy="4395651"/>
          </a:xfrm>
        </p:spPr>
        <p:txBody>
          <a:bodyPr>
            <a:noAutofit/>
          </a:bodyPr>
          <a:lstStyle/>
          <a:p>
            <a:r>
              <a:rPr lang="en-GB" sz="35000" dirty="0" err="1" smtClean="0">
                <a:latin typeface="Comic Sans MS" panose="030F0702030302020204" pitchFamily="66" charset="0"/>
              </a:rPr>
              <a:t>ir</a:t>
            </a:r>
            <a:endParaRPr lang="en-GB" sz="35000" dirty="0">
              <a:latin typeface="Comic Sans MS" panose="030F0702030302020204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284061" y="5588000"/>
            <a:ext cx="44057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>
                <a:latin typeface="Comic Sans MS" panose="030F0702030302020204" pitchFamily="66" charset="0"/>
              </a:rPr>
              <a:t>w</a:t>
            </a:r>
            <a:r>
              <a:rPr lang="en-GB" sz="4800" dirty="0" smtClean="0">
                <a:latin typeface="Comic Sans MS" panose="030F0702030302020204" pitchFamily="66" charset="0"/>
              </a:rPr>
              <a:t>hirl and twirl</a:t>
            </a:r>
            <a:endParaRPr lang="en-GB" sz="4800" dirty="0">
              <a:latin typeface="Comic Sans MS" panose="030F0702030302020204" pitchFamily="66" charset="0"/>
            </a:endParaRPr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66878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504"/>
    </mc:Choice>
    <mc:Fallback>
      <p:transition spd="slow" advTm="550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94690" y="428040"/>
            <a:ext cx="9144000" cy="4395651"/>
          </a:xfrm>
        </p:spPr>
        <p:txBody>
          <a:bodyPr>
            <a:noAutofit/>
          </a:bodyPr>
          <a:lstStyle/>
          <a:p>
            <a:r>
              <a:rPr lang="en-GB" sz="35000" dirty="0" err="1" smtClean="0">
                <a:latin typeface="Comic Sans MS" panose="030F0702030302020204" pitchFamily="66" charset="0"/>
              </a:rPr>
              <a:t>ou</a:t>
            </a:r>
            <a:endParaRPr lang="en-GB" sz="35000" dirty="0">
              <a:latin typeface="Comic Sans MS" panose="030F0702030302020204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290295" y="5614126"/>
            <a:ext cx="37130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>
                <a:latin typeface="Comic Sans MS" panose="030F0702030302020204" pitchFamily="66" charset="0"/>
              </a:rPr>
              <a:t>s</a:t>
            </a:r>
            <a:r>
              <a:rPr lang="en-GB" sz="4800" dirty="0" smtClean="0">
                <a:latin typeface="Comic Sans MS" panose="030F0702030302020204" pitchFamily="66" charset="0"/>
              </a:rPr>
              <a:t>hout it out</a:t>
            </a:r>
            <a:endParaRPr lang="en-GB" sz="4800" dirty="0">
              <a:latin typeface="Comic Sans MS" panose="030F0702030302020204" pitchFamily="66" charset="0"/>
            </a:endParaRPr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8650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200"/>
    </mc:Choice>
    <mc:Fallback>
      <p:transition spd="slow" advTm="52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02344" y="387136"/>
            <a:ext cx="9144000" cy="4395651"/>
          </a:xfrm>
        </p:spPr>
        <p:txBody>
          <a:bodyPr>
            <a:noAutofit/>
          </a:bodyPr>
          <a:lstStyle/>
          <a:p>
            <a:r>
              <a:rPr lang="en-GB" sz="35000" dirty="0">
                <a:latin typeface="Comic Sans MS" panose="030F0702030302020204" pitchFamily="66" charset="0"/>
              </a:rPr>
              <a:t>o</a:t>
            </a:r>
            <a:r>
              <a:rPr lang="en-GB" sz="35000" dirty="0" smtClean="0">
                <a:latin typeface="Comic Sans MS" panose="030F0702030302020204" pitchFamily="66" charset="0"/>
              </a:rPr>
              <a:t>y</a:t>
            </a:r>
            <a:endParaRPr lang="en-GB" sz="35000" dirty="0">
              <a:latin typeface="Comic Sans MS" panose="030F0702030302020204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794040" y="5726545"/>
            <a:ext cx="47290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>
                <a:latin typeface="Comic Sans MS" panose="030F0702030302020204" pitchFamily="66" charset="0"/>
              </a:rPr>
              <a:t>t</a:t>
            </a:r>
            <a:r>
              <a:rPr lang="en-GB" sz="4800" dirty="0" smtClean="0">
                <a:latin typeface="Comic Sans MS" panose="030F0702030302020204" pitchFamily="66" charset="0"/>
              </a:rPr>
              <a:t>oy for a boy</a:t>
            </a:r>
            <a:endParaRPr lang="en-GB" sz="4800" dirty="0">
              <a:latin typeface="Comic Sans MS" panose="030F0702030302020204" pitchFamily="66" charset="0"/>
            </a:endParaRPr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3850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472"/>
    </mc:Choice>
    <mc:Fallback>
      <p:transition spd="slow" advTm="547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247</TotalTime>
  <Words>55</Words>
  <Application>Microsoft Office PowerPoint</Application>
  <PresentationFormat>Widescreen</PresentationFormat>
  <Paragraphs>25</Paragraphs>
  <Slides>13</Slides>
  <Notes>0</Notes>
  <HiddenSlides>0</HiddenSlides>
  <MMClips>13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Comic Sans MS</vt:lpstr>
      <vt:lpstr>Office Theme</vt:lpstr>
      <vt:lpstr>Set 2 Pronunciation Guide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Sarah Hopkinson</dc:creator>
  <cp:lastModifiedBy>Natalie Stratton</cp:lastModifiedBy>
  <cp:revision>12</cp:revision>
  <dcterms:created xsi:type="dcterms:W3CDTF">2021-01-25T10:07:59Z</dcterms:created>
  <dcterms:modified xsi:type="dcterms:W3CDTF">2021-01-29T11:50:44Z</dcterms:modified>
</cp:coreProperties>
</file>