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456"/>
    <a:srgbClr val="00CC99"/>
    <a:srgbClr val="66FF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83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59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0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59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09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1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89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67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2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9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8B83-4F62-4E54-9E29-8026FCA10C1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36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rgbClr val="F09456"/>
            </a:gs>
            <a:gs pos="60000">
              <a:schemeClr val="accent4">
                <a:lumMod val="40000"/>
                <a:lumOff val="60000"/>
              </a:schemeClr>
            </a:gs>
            <a:gs pos="100000">
              <a:srgbClr val="F0945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F8B83-4F62-4E54-9E29-8026FCA10C1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6010-2239-4F98-9786-4C06DC0D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2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5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Set 2 Pronunciation Guide</a:t>
            </a:r>
            <a:endParaRPr lang="en-GB" sz="4800" u="sng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14750" y="2348706"/>
            <a:ext cx="4762500" cy="3305175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4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60"/>
    </mc:Choice>
    <mc:Fallback>
      <p:transition spd="slow" advTm="20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8429" y="395580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smtClean="0">
                <a:latin typeface="Comic Sans MS" panose="030F0702030302020204" pitchFamily="66" charset="0"/>
              </a:rPr>
              <a:t>air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8263" y="5551055"/>
            <a:ext cx="4688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t</a:t>
            </a:r>
            <a:r>
              <a:rPr lang="en-GB" sz="4800" dirty="0" smtClean="0">
                <a:latin typeface="Comic Sans MS" panose="030F0702030302020204" pitchFamily="66" charset="0"/>
              </a:rPr>
              <a:t>hat’s not fair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2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80"/>
    </mc:Choice>
    <mc:Fallback>
      <p:transition spd="slow" advTm="5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873" y="580967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err="1" smtClean="0">
                <a:latin typeface="Comic Sans MS" panose="030F0702030302020204" pitchFamily="66" charset="0"/>
              </a:rPr>
              <a:t>ir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4061" y="5588000"/>
            <a:ext cx="4405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w</a:t>
            </a:r>
            <a:r>
              <a:rPr lang="en-GB" sz="4800" dirty="0" smtClean="0">
                <a:latin typeface="Comic Sans MS" panose="030F0702030302020204" pitchFamily="66" charset="0"/>
              </a:rPr>
              <a:t>hirl and twirl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8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04"/>
    </mc:Choice>
    <mc:Fallback>
      <p:transition spd="slow" advTm="5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4690" y="428040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err="1" smtClean="0">
                <a:latin typeface="Comic Sans MS" panose="030F0702030302020204" pitchFamily="66" charset="0"/>
              </a:rPr>
              <a:t>ou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90295" y="5614126"/>
            <a:ext cx="3713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s</a:t>
            </a:r>
            <a:r>
              <a:rPr lang="en-GB" sz="4800" dirty="0" smtClean="0">
                <a:latin typeface="Comic Sans MS" panose="030F0702030302020204" pitchFamily="66" charset="0"/>
              </a:rPr>
              <a:t>hout it out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6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00"/>
    </mc:Choice>
    <mc:Fallback>
      <p:transition spd="slow" advTm="5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2344" y="387136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>
                <a:latin typeface="Comic Sans MS" panose="030F0702030302020204" pitchFamily="66" charset="0"/>
              </a:rPr>
              <a:t>o</a:t>
            </a:r>
            <a:r>
              <a:rPr lang="en-GB" sz="35000" dirty="0" smtClean="0">
                <a:latin typeface="Comic Sans MS" panose="030F0702030302020204" pitchFamily="66" charset="0"/>
              </a:rPr>
              <a:t>y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4040" y="5726545"/>
            <a:ext cx="4729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t</a:t>
            </a:r>
            <a:r>
              <a:rPr lang="en-GB" sz="4800" dirty="0" smtClean="0">
                <a:latin typeface="Comic Sans MS" panose="030F0702030302020204" pitchFamily="66" charset="0"/>
              </a:rPr>
              <a:t>oy for a boy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8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72"/>
    </mc:Choice>
    <mc:Fallback>
      <p:transition spd="slow" advTm="5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4690" y="399274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smtClean="0">
                <a:latin typeface="Comic Sans MS" panose="030F0702030302020204" pitchFamily="66" charset="0"/>
              </a:rPr>
              <a:t>ay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82181" y="5588000"/>
            <a:ext cx="3713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m</a:t>
            </a:r>
            <a:r>
              <a:rPr lang="en-GB" sz="4800" dirty="0" smtClean="0">
                <a:latin typeface="Comic Sans MS" panose="030F0702030302020204" pitchFamily="66" charset="0"/>
              </a:rPr>
              <a:t>ay I play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3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43"/>
    </mc:Choice>
    <mc:Fallback>
      <p:transition spd="slow" advTm="5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4986" y="274320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err="1" smtClean="0">
                <a:latin typeface="Comic Sans MS" panose="030F0702030302020204" pitchFamily="66" charset="0"/>
              </a:rPr>
              <a:t>ee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8184" y="5791200"/>
            <a:ext cx="5429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w</a:t>
            </a:r>
            <a:r>
              <a:rPr lang="en-GB" sz="4800" dirty="0" smtClean="0">
                <a:latin typeface="Comic Sans MS" panose="030F0702030302020204" pitchFamily="66" charset="0"/>
              </a:rPr>
              <a:t>hat can you see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64"/>
    </mc:Choice>
    <mc:Fallback>
      <p:transition spd="slow" advTm="6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1741" y="487410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err="1" smtClean="0">
                <a:latin typeface="Comic Sans MS" panose="030F0702030302020204" pitchFamily="66" charset="0"/>
              </a:rPr>
              <a:t>igh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66555" y="5732379"/>
            <a:ext cx="2771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f</a:t>
            </a:r>
            <a:r>
              <a:rPr lang="en-GB" sz="4800" dirty="0" smtClean="0">
                <a:latin typeface="Comic Sans MS" panose="030F0702030302020204" pitchFamily="66" charset="0"/>
              </a:rPr>
              <a:t>ly high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8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31"/>
    </mc:Choice>
    <mc:Fallback>
      <p:transition spd="slow" advTm="5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2126" y="121004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smtClean="0">
                <a:latin typeface="Comic Sans MS" panose="030F0702030302020204" pitchFamily="66" charset="0"/>
              </a:rPr>
              <a:t>ow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8520" y="5710377"/>
            <a:ext cx="441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b</a:t>
            </a:r>
            <a:r>
              <a:rPr lang="en-GB" sz="4800" dirty="0" smtClean="0">
                <a:latin typeface="Comic Sans MS" panose="030F0702030302020204" pitchFamily="66" charset="0"/>
              </a:rPr>
              <a:t>low the snow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96"/>
    </mc:Choice>
    <mc:Fallback>
      <p:transition spd="slow" advTm="5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6318" y="391886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err="1" smtClean="0">
                <a:latin typeface="Comic Sans MS" panose="030F0702030302020204" pitchFamily="66" charset="0"/>
              </a:rPr>
              <a:t>oo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8891" y="5751630"/>
            <a:ext cx="4733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p</a:t>
            </a:r>
            <a:r>
              <a:rPr lang="en-GB" sz="4800" dirty="0" smtClean="0">
                <a:latin typeface="Comic Sans MS" panose="030F0702030302020204" pitchFamily="66" charset="0"/>
              </a:rPr>
              <a:t>oo at the zoo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80"/>
    </mc:Choice>
    <mc:Fallback>
      <p:transition spd="slow" advTm="5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7212" y="421442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err="1" smtClean="0">
                <a:latin typeface="Comic Sans MS" panose="030F0702030302020204" pitchFamily="66" charset="0"/>
              </a:rPr>
              <a:t>oo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5565" y="5680364"/>
            <a:ext cx="4276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l</a:t>
            </a:r>
            <a:r>
              <a:rPr lang="en-GB" sz="4800" dirty="0" smtClean="0">
                <a:latin typeface="Comic Sans MS" panose="030F0702030302020204" pitchFamily="66" charset="0"/>
              </a:rPr>
              <a:t>ook at a book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1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96"/>
    </mc:Choice>
    <mc:Fallback>
      <p:transition spd="slow" advTm="5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28" y="298730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err="1" smtClean="0">
                <a:latin typeface="Comic Sans MS" panose="030F0702030302020204" pitchFamily="66" charset="0"/>
              </a:rPr>
              <a:t>ar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3840" y="5588000"/>
            <a:ext cx="4245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s</a:t>
            </a:r>
            <a:r>
              <a:rPr lang="en-GB" sz="4800" dirty="0" smtClean="0">
                <a:latin typeface="Comic Sans MS" panose="030F0702030302020204" pitchFamily="66" charset="0"/>
              </a:rPr>
              <a:t>tart the car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1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36"/>
    </mc:Choice>
    <mc:Fallback>
      <p:transition spd="slow" advTm="5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400" y="271022"/>
            <a:ext cx="9144000" cy="4395651"/>
          </a:xfrm>
        </p:spPr>
        <p:txBody>
          <a:bodyPr>
            <a:noAutofit/>
          </a:bodyPr>
          <a:lstStyle/>
          <a:p>
            <a:r>
              <a:rPr lang="en-GB" sz="35000" dirty="0" smtClean="0">
                <a:latin typeface="Comic Sans MS" panose="030F0702030302020204" pitchFamily="66" charset="0"/>
              </a:rPr>
              <a:t>or</a:t>
            </a:r>
            <a:endParaRPr lang="en-GB" sz="3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03030" y="5588000"/>
            <a:ext cx="449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s</a:t>
            </a:r>
            <a:r>
              <a:rPr lang="en-GB" sz="4800" dirty="0" smtClean="0">
                <a:latin typeface="Comic Sans MS" panose="030F0702030302020204" pitchFamily="66" charset="0"/>
              </a:rPr>
              <a:t>hut the door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5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72"/>
    </mc:Choice>
    <mc:Fallback>
      <p:transition spd="slow" advTm="5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55</Words>
  <Application>Microsoft Office PowerPoint</Application>
  <PresentationFormat>Widescreen</PresentationFormat>
  <Paragraphs>25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Set 2 Pronunciation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Hopkinson</dc:creator>
  <cp:lastModifiedBy>Natalie Stratton</cp:lastModifiedBy>
  <cp:revision>12</cp:revision>
  <dcterms:created xsi:type="dcterms:W3CDTF">2021-01-25T10:07:59Z</dcterms:created>
  <dcterms:modified xsi:type="dcterms:W3CDTF">2021-01-29T11:50:44Z</dcterms:modified>
</cp:coreProperties>
</file>