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9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2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6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5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0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7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2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8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5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rgbClr val="B6DF89"/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DD7C-2080-49D6-A585-50BC6157326F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A180-4FF9-420B-8BAB-94688DEB9C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9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2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Set 1 Pronunciation Guide</a:t>
            </a:r>
            <a:endParaRPr lang="en-GB" sz="4800" u="sng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04284" y="1979252"/>
            <a:ext cx="5983432" cy="415250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6"/>
    </mc:Choice>
    <mc:Fallback xmlns="">
      <p:transition spd="slow" advTm="11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4267" y="-1369361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g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"/>
    </mc:Choice>
    <mc:Fallback xmlns="">
      <p:transition spd="slow" advTm="3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2813" y="-584270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o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4"/>
    </mc:Choice>
    <mc:Fallback xmlns="">
      <p:transition spd="slow" advTm="4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758" y="-621216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c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1"/>
    </mc:Choice>
    <mc:Fallback xmlns="">
      <p:transition spd="slow" advTm="3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2049" y="-741289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k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3"/>
    </mc:Choice>
    <mc:Fallback xmlns="">
      <p:transition spd="slow" advTm="3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431" y="-757382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u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8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"/>
    </mc:Choice>
    <mc:Fallback xmlns="">
      <p:transition spd="slow" advTm="3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631" y="-436489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b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1"/>
    </mc:Choice>
    <mc:Fallback xmlns="">
      <p:transition spd="slow" advTm="3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2267" y="-1286235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f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3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9"/>
    </mc:Choice>
    <mc:Fallback xmlns="">
      <p:transition spd="slow" advTm="4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6084" y="-732053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"/>
    </mc:Choice>
    <mc:Fallback xmlns="">
      <p:transition spd="slow" advTm="4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9212" y="-270234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"/>
    </mc:Choice>
    <mc:Fallback xmlns="">
      <p:transition spd="slow" advTm="4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2194" y="-436489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h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3"/>
    </mc:Choice>
    <mc:Fallback xmlns="">
      <p:transition spd="slow" advTm="3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91" y="-794327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m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3"/>
    </mc:Choice>
    <mc:Fallback xmlns="">
      <p:transition spd="slow" advTm="4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1178" y="-449284"/>
            <a:ext cx="7001692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err="1" smtClean="0">
                <a:latin typeface="Comic Sans MS" panose="030F0702030302020204" pitchFamily="66" charset="0"/>
              </a:rPr>
              <a:t>sh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"/>
    </mc:Choice>
    <mc:Fallback xmlns="">
      <p:transition spd="slow" advTm="3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6706" y="-674254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r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9"/>
    </mc:Choice>
    <mc:Fallback xmlns="">
      <p:transition spd="slow" advTm="4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0090" y="-1415806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j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3"/>
    </mc:Choice>
    <mc:Fallback xmlns="">
      <p:transition spd="slow" advTm="3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1192" y="-612507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v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6"/>
    </mc:Choice>
    <mc:Fallback xmlns="">
      <p:transition spd="slow" advTm="3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6908" y="-1339273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y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9"/>
    </mc:Choice>
    <mc:Fallback xmlns="">
      <p:transition spd="slow" advTm="4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7599" y="-591127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w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1"/>
    </mc:Choice>
    <mc:Fallback xmlns="">
      <p:transition spd="slow" advTm="3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149" y="-739706"/>
            <a:ext cx="5995851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err="1" smtClean="0">
                <a:latin typeface="Comic Sans MS" panose="030F0702030302020204" pitchFamily="66" charset="0"/>
              </a:rPr>
              <a:t>th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9"/>
    </mc:Choice>
    <mc:Fallback xmlns="">
      <p:transition spd="slow" advTm="4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927" y="-637309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z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9"/>
    </mc:Choice>
    <mc:Fallback xmlns="">
      <p:transition spd="slow" advTm="3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3901" y="-341745"/>
            <a:ext cx="853235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err="1" smtClean="0">
                <a:latin typeface="Comic Sans MS" panose="030F0702030302020204" pitchFamily="66" charset="0"/>
              </a:rPr>
              <a:t>ch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7"/>
    </mc:Choice>
    <mc:Fallback xmlns="">
      <p:transition spd="slow" advTm="4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3934" y="-1597890"/>
            <a:ext cx="7413703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err="1" smtClean="0">
                <a:latin typeface="Comic Sans MS" panose="030F0702030302020204" pitchFamily="66" charset="0"/>
              </a:rPr>
              <a:t>qu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"/>
    </mc:Choice>
    <mc:Fallback xmlns="">
      <p:transition spd="slow" advTm="4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1861" y="-1088199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7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7"/>
    </mc:Choice>
    <mc:Fallback xmlns="">
      <p:transition spd="slow" advTm="3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0851" y="-794328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x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1"/>
    </mc:Choice>
    <mc:Fallback xmlns="">
      <p:transition spd="slow" advTm="3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5964" y="-1205746"/>
            <a:ext cx="6971934" cy="1603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ng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9"/>
    </mc:Choice>
    <mc:Fallback xmlns="">
      <p:transition spd="slow" advTm="4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4861" y="-748145"/>
            <a:ext cx="76179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err="1" smtClean="0">
                <a:latin typeface="Comic Sans MS" panose="030F0702030302020204" pitchFamily="66" charset="0"/>
              </a:rPr>
              <a:t>nk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59"/>
    </mc:Choice>
    <mc:Fallback xmlns="">
      <p:transition spd="slow" advTm="18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6850" y="-953726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7"/>
    </mc:Choice>
    <mc:Fallback xmlns="">
      <p:transition spd="slow" advTm="4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758" y="-508000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</a:rPr>
              <a:t>d</a:t>
            </a:r>
            <a:endParaRPr lang="en-GB" sz="51800" dirty="0">
              <a:latin typeface="Comic Sans MS" panose="030F0702030302020204" pitchFamily="66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9"/>
    </mc:Choice>
    <mc:Fallback xmlns="">
      <p:transition spd="slow" advTm="3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4998" y="-565797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 smtClean="0">
                <a:latin typeface="Comic Sans MS" panose="030F0702030302020204" pitchFamily="66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endParaRPr lang="en-GB" sz="51800" dirty="0">
              <a:latin typeface="Comic Sans MS" panose="030F0702030302020204" pitchFamily="66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5"/>
    </mc:Choice>
    <mc:Fallback xmlns="">
      <p:transition spd="slow" advTm="3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4012" y="-304800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9"/>
    </mc:Choice>
    <mc:Fallback xmlns="">
      <p:transition spd="slow" advTm="3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140" y="-334888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7"/>
    </mc:Choice>
    <mc:Fallback xmlns="">
      <p:transition spd="slow" advTm="3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685" y="-1205746"/>
            <a:ext cx="5995851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800" dirty="0">
                <a:latin typeface="Comic Sans MS" panose="030F0702030302020204" pitchFamily="66" charset="0"/>
              </a:rPr>
              <a:t>p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0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9"/>
    </mc:Choice>
    <mc:Fallback xmlns="">
      <p:transition spd="slow" advTm="3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35</Words>
  <Application>Microsoft Office PowerPoint</Application>
  <PresentationFormat>Widescreen</PresentationFormat>
  <Paragraphs>32</Paragraphs>
  <Slides>32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Comic Sans MS</vt:lpstr>
      <vt:lpstr>Ebrima</vt:lpstr>
      <vt:lpstr>Office Theme</vt:lpstr>
      <vt:lpstr>Set 1 Pronunciation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Hopkinson</dc:creator>
  <cp:lastModifiedBy>Natalie Stratton</cp:lastModifiedBy>
  <cp:revision>10</cp:revision>
  <dcterms:created xsi:type="dcterms:W3CDTF">2021-01-25T09:41:10Z</dcterms:created>
  <dcterms:modified xsi:type="dcterms:W3CDTF">2021-01-29T09:23:59Z</dcterms:modified>
</cp:coreProperties>
</file>