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11/3/2017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22271"/>
            <a:ext cx="8825658" cy="2677648"/>
          </a:xfrm>
        </p:spPr>
        <p:txBody>
          <a:bodyPr/>
          <a:lstStyle/>
          <a:p>
            <a:r>
              <a:rPr lang="en-GB" sz="11500" dirty="0" smtClean="0">
                <a:latin typeface="Blackadder ITC" panose="04020505051007020D02" pitchFamily="82" charset="0"/>
              </a:rPr>
              <a:t>2017 </a:t>
            </a:r>
            <a:r>
              <a:rPr lang="en-GB" sz="8000" dirty="0" smtClean="0">
                <a:latin typeface="Blackadder ITC" panose="04020505051007020D02" pitchFamily="82" charset="0"/>
              </a:rPr>
              <a:t>School Council    Election</a:t>
            </a:r>
            <a:endParaRPr lang="en-GB" sz="8000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Why should you vote for me?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58" y="1897536"/>
            <a:ext cx="2159883" cy="2879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221" y="2979683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photo of me in year 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6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13858"/>
            <a:ext cx="8761413" cy="33873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Member of Year 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54954" y="3061576"/>
            <a:ext cx="25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 house captain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54954" y="3430908"/>
            <a:ext cx="259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Responsible</a:t>
            </a:r>
            <a:endParaRPr lang="en-GB" dirty="0"/>
          </a:p>
        </p:txBody>
      </p:sp>
      <p:pic>
        <p:nvPicPr>
          <p:cNvPr id="8" name="Picture 7" descr="Hogwarts Prefect &lt;strong&gt;Badges&lt;/strong&gt; by Chantelle-W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52" y="1312160"/>
            <a:ext cx="3019453" cy="33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302136" cy="1732017"/>
          </a:xfrm>
        </p:spPr>
        <p:txBody>
          <a:bodyPr/>
          <a:lstStyle/>
          <a:p>
            <a:r>
              <a:rPr lang="en-GB" dirty="0" smtClean="0"/>
              <a:t>Here are a few:</a:t>
            </a:r>
          </a:p>
          <a:p>
            <a:r>
              <a:rPr lang="en-GB" dirty="0" smtClean="0"/>
              <a:t>Hire more digital leaders</a:t>
            </a:r>
          </a:p>
          <a:p>
            <a:r>
              <a:rPr lang="en-GB" dirty="0" smtClean="0"/>
              <a:t>Co-operate with the digital leaders</a:t>
            </a:r>
          </a:p>
          <a:p>
            <a:r>
              <a:rPr lang="en-GB" dirty="0" smtClean="0"/>
              <a:t>Defend the school e.g. the stone throwing incident!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4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34167"/>
            <a:ext cx="10383111" cy="728480"/>
          </a:xfrm>
        </p:spPr>
        <p:txBody>
          <a:bodyPr/>
          <a:lstStyle/>
          <a:p>
            <a:r>
              <a:rPr lang="en-GB" sz="6600" dirty="0" smtClean="0">
                <a:solidFill>
                  <a:srgbClr val="FF0000"/>
                </a:solidFill>
              </a:rPr>
              <a:t>THE VERY IMPORTANT…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70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03" y="3004030"/>
            <a:ext cx="8761413" cy="728480"/>
          </a:xfrm>
        </p:spPr>
        <p:txBody>
          <a:bodyPr/>
          <a:lstStyle/>
          <a:p>
            <a:r>
              <a:rPr lang="en-GB" sz="13800" dirty="0">
                <a:solidFill>
                  <a:schemeClr val="tx2"/>
                </a:solidFill>
              </a:rPr>
              <a:t>V</a:t>
            </a:r>
            <a:r>
              <a:rPr lang="en-GB" sz="13800" dirty="0" smtClean="0">
                <a:solidFill>
                  <a:schemeClr val="tx2"/>
                </a:solidFill>
              </a:rPr>
              <a:t>ote</a:t>
            </a:r>
            <a:r>
              <a:rPr lang="en-GB" sz="13800" dirty="0" smtClean="0">
                <a:solidFill>
                  <a:schemeClr val="tx2"/>
                </a:solidFill>
              </a:rPr>
              <a:t>!</a:t>
            </a:r>
            <a:endParaRPr lang="en-GB" sz="13800" dirty="0">
              <a:solidFill>
                <a:schemeClr val="tx2"/>
              </a:solidFill>
            </a:endParaRPr>
          </a:p>
        </p:txBody>
      </p:sp>
      <p:pic>
        <p:nvPicPr>
          <p:cNvPr id="3" name="Picture 2" descr="302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7" y="3938260"/>
            <a:ext cx="2757785" cy="2446350"/>
          </a:xfrm>
          <a:prstGeom prst="rect">
            <a:avLst/>
          </a:prstGeom>
        </p:spPr>
      </p:pic>
      <p:pic>
        <p:nvPicPr>
          <p:cNvPr id="4" name="Picture 3" descr="List of Donald Trump presidential campaign primar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4186844"/>
            <a:ext cx="4972396" cy="2486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9767" y="5104015"/>
            <a:ext cx="3973484" cy="714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32321" y="5199852"/>
            <a:ext cx="183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Tower Hill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731827" y="6178456"/>
            <a:ext cx="204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always has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96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school is…</a:t>
            </a:r>
            <a:endParaRPr lang="en-GB" dirty="0"/>
          </a:p>
        </p:txBody>
      </p:sp>
      <p:pic>
        <p:nvPicPr>
          <p:cNvPr id="4" name="Content Placeholder 3" descr="Outstanding teaching using the new #&lt;strong&gt;Ofsted&lt;/strong&gt; framework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6320">
            <a:off x="877238" y="2154613"/>
            <a:ext cx="3416300" cy="3416300"/>
          </a:xfrm>
        </p:spPr>
      </p:pic>
      <p:pic>
        <p:nvPicPr>
          <p:cNvPr id="5" name="Picture 4" descr="KingsleyBookAward2011 - At The Sign Of The Sugared Pl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724">
            <a:off x="3194002" y="2318141"/>
            <a:ext cx="3157728" cy="1091184"/>
          </a:xfrm>
          <a:prstGeom prst="rect">
            <a:avLst/>
          </a:prstGeom>
        </p:spPr>
      </p:pic>
      <p:pic>
        <p:nvPicPr>
          <p:cNvPr id="6" name="Picture 5" descr="Overly &lt;strong&gt;Happy&lt;/strong&gt; by AireDaleDogz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12" y="2593565"/>
            <a:ext cx="4680065" cy="3510049"/>
          </a:xfrm>
          <a:prstGeom prst="rect">
            <a:avLst/>
          </a:prstGeom>
        </p:spPr>
      </p:pic>
      <p:pic>
        <p:nvPicPr>
          <p:cNvPr id="7" name="Picture 6" descr="Team:Duesseldorf - 2016.igem.or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271">
            <a:off x="6831202" y="1116300"/>
            <a:ext cx="5088333" cy="50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7072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hope you vote for me as what I’m about to say is very important. Here we go: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8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97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Century Gothic</vt:lpstr>
      <vt:lpstr>Wingdings 3</vt:lpstr>
      <vt:lpstr>Ion Boardroom</vt:lpstr>
      <vt:lpstr>2017 School Council    Election</vt:lpstr>
      <vt:lpstr>About me</vt:lpstr>
      <vt:lpstr>Plans for the future</vt:lpstr>
      <vt:lpstr>THE VERY IMPORTANT…</vt:lpstr>
      <vt:lpstr>Vote!</vt:lpstr>
      <vt:lpstr>This school is…</vt:lpstr>
      <vt:lpstr>The end…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School Council    Election</dc:title>
  <dc:creator>Taylor Deans</dc:creator>
  <cp:lastModifiedBy>Taylor Deans</cp:lastModifiedBy>
  <cp:revision>4</cp:revision>
  <dcterms:created xsi:type="dcterms:W3CDTF">2017-11-03T12:43:52Z</dcterms:created>
  <dcterms:modified xsi:type="dcterms:W3CDTF">2017-11-03T14:13:59Z</dcterms:modified>
</cp:coreProperties>
</file>